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/>
            </a:lvl1pPr>
            <a:lvl2pPr marL="0" indent="0">
              <a:spcBef>
                <a:spcPts val="500"/>
              </a:spcBef>
              <a:buSzTx/>
              <a:buFontTx/>
              <a:buNone/>
              <a:defRPr sz="2400"/>
            </a:lvl2pPr>
            <a:lvl3pPr marL="0" indent="0">
              <a:spcBef>
                <a:spcPts val="500"/>
              </a:spcBef>
              <a:buSzTx/>
              <a:buFontTx/>
              <a:buNone/>
              <a:defRPr sz="2400"/>
            </a:lvl3pPr>
            <a:lvl4pPr marL="0" indent="0">
              <a:spcBef>
                <a:spcPts val="500"/>
              </a:spcBef>
              <a:buSzTx/>
              <a:buFontTx/>
              <a:buNone/>
              <a:defRPr sz="2400"/>
            </a:lvl4pPr>
            <a:lvl5pPr marL="0" indent="0">
              <a:spcBef>
                <a:spcPts val="500"/>
              </a:spcBef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/>
          <p:nvPr>
            <p:ph type="body" sz="quarter" idx="13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/>
          <p:nvPr>
            <p:ph type="body" sz="half" idx="13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Shape 83"/>
          <p:cNvSpPr/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8" y="6404293"/>
            <a:ext cx="258623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BCYourEventFlyerRH.pdf" descr="BCYourEventFlyerRH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57200" y="-457200"/>
            <a:ext cx="10058400" cy="7772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officeArt object"/>
          <p:cNvSpPr txBox="1"/>
          <p:nvPr/>
        </p:nvSpPr>
        <p:spPr>
          <a:xfrm>
            <a:off x="72389" y="5702300"/>
            <a:ext cx="2825276" cy="87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 algn="ctr">
              <a:defRPr b="1" sz="1600">
                <a:solidFill>
                  <a:srgbClr val="706852"/>
                </a:solidFill>
                <a:uFill>
                  <a:solidFill>
                    <a:srgbClr val="706852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400">
                <a:latin typeface="Josefin Sans"/>
                <a:ea typeface="Josefin Sans"/>
                <a:cs typeface="Josefin Sans"/>
                <a:sym typeface="Josefin Sans"/>
              </a:rPr>
              <a:t>Your Event Here</a:t>
            </a:r>
            <a:br>
              <a:rPr b="0" sz="2400">
                <a:latin typeface="Arial Unicode MS"/>
                <a:ea typeface="Arial Unicode MS"/>
                <a:cs typeface="Arial Unicode MS"/>
                <a:sym typeface="Arial Unicode MS"/>
              </a:rPr>
            </a:br>
            <a:r>
              <a:rPr b="0" i="1" sz="2000">
                <a:latin typeface="Josefin Sans Light"/>
                <a:ea typeface="Josefin Sans Light"/>
                <a:cs typeface="Josefin Sans Light"/>
                <a:sym typeface="Josefin Sans Light"/>
              </a:rPr>
              <a:t>Your Event Date Here</a:t>
            </a:r>
          </a:p>
        </p:txBody>
      </p:sp>
      <p:sp>
        <p:nvSpPr>
          <p:cNvPr id="114" name="officeArt object"/>
          <p:cNvSpPr txBox="1"/>
          <p:nvPr/>
        </p:nvSpPr>
        <p:spPr>
          <a:xfrm>
            <a:off x="72390" y="6616700"/>
            <a:ext cx="8999220" cy="41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 b="1" sz="1150">
                <a:solidFill>
                  <a:srgbClr val="706852"/>
                </a:solidFill>
                <a:uFill>
                  <a:solidFill>
                    <a:srgbClr val="5F2E00"/>
                  </a:solidFill>
                </a:u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Helvetica"/>
              </a:defRPr>
            </a:pPr>
            <a:r>
              <a:rPr b="1" sz="1150">
                <a:solidFill>
                  <a:srgbClr val="706852"/>
                </a:solidFill>
                <a:uFill>
                  <a:solidFill>
                    <a:srgbClr val="5F2E00"/>
                  </a:solidFill>
                </a:uFill>
                <a:latin typeface="Garamond"/>
                <a:ea typeface="Garamond"/>
                <a:cs typeface="Garamond"/>
                <a:sym typeface="Garamond"/>
              </a:rPr>
              <a:t>CONTACT:  Local Contact Name    PHONE:  Contact Number    EMAIL:  Contact email </a:t>
            </a:r>
          </a:p>
        </p:txBody>
      </p:sp>
      <p:sp>
        <p:nvSpPr>
          <p:cNvPr id="115" name="officeArt object"/>
          <p:cNvSpPr txBox="1"/>
          <p:nvPr/>
        </p:nvSpPr>
        <p:spPr>
          <a:xfrm>
            <a:off x="6239867" y="5715000"/>
            <a:ext cx="2906198" cy="87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 algn="ctr">
              <a:defRPr b="1" sz="1600">
                <a:solidFill>
                  <a:srgbClr val="706852"/>
                </a:solidFill>
                <a:uFill>
                  <a:solidFill>
                    <a:srgbClr val="706852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>
                <a:latin typeface="Josefin Sans"/>
                <a:ea typeface="Josefin Sans"/>
                <a:cs typeface="Josefin Sans"/>
                <a:sym typeface="Josefin Sans"/>
              </a:rPr>
              <a:t>Your Topic Here</a:t>
            </a:r>
            <a:br>
              <a:rPr b="0" sz="2400">
                <a:latin typeface="Arial Unicode MS"/>
                <a:ea typeface="Arial Unicode MS"/>
                <a:cs typeface="Arial Unicode MS"/>
                <a:sym typeface="Arial Unicode MS"/>
              </a:rPr>
            </a:br>
            <a:r>
              <a:rPr b="0" i="1" sz="1700">
                <a:latin typeface="Josefin Sans Light"/>
                <a:ea typeface="Josefin Sans Light"/>
                <a:cs typeface="Josefin Sans Light"/>
                <a:sym typeface="Josefin Sans Light"/>
              </a:rPr>
              <a:t>Your Speaker Info 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